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68" r:id="rId4"/>
    <p:sldId id="258" r:id="rId5"/>
    <p:sldId id="259" r:id="rId6"/>
    <p:sldId id="265" r:id="rId7"/>
    <p:sldId id="266" r:id="rId8"/>
    <p:sldId id="260" r:id="rId9"/>
    <p:sldId id="261" r:id="rId10"/>
    <p:sldId id="262" r:id="rId11"/>
    <p:sldId id="263" r:id="rId12"/>
    <p:sldId id="264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CD895A-A831-48FB-8A6B-8E2AF7FEF395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47213A-9000-44E1-9F23-9B5BB3D5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TQXq_mR3c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Advocacy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be your own best advocate</a:t>
            </a:r>
          </a:p>
        </p:txBody>
      </p:sp>
    </p:spTree>
    <p:extLst>
      <p:ext uri="{BB962C8B-B14F-4D97-AF65-F5344CB8AC3E}">
        <p14:creationId xmlns:p14="http://schemas.microsoft.com/office/powerpoint/2010/main" val="1694867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determination</a:t>
            </a:r>
          </a:p>
          <a:p>
            <a:pPr lvl="1"/>
            <a:r>
              <a:rPr lang="en-US" dirty="0"/>
              <a:t>Allow son or daughter to explore their own ideas</a:t>
            </a:r>
          </a:p>
          <a:p>
            <a:pPr lvl="1"/>
            <a:r>
              <a:rPr lang="en-US" dirty="0"/>
              <a:t>Allow for risk taking – safely</a:t>
            </a:r>
          </a:p>
          <a:p>
            <a:pPr lvl="1"/>
            <a:r>
              <a:rPr lang="en-US" dirty="0"/>
              <a:t>Encourage self confidence</a:t>
            </a:r>
          </a:p>
          <a:p>
            <a:pPr lvl="1"/>
            <a:r>
              <a:rPr lang="en-US" dirty="0"/>
              <a:t>Let your child see the value of his/her difference</a:t>
            </a:r>
          </a:p>
          <a:p>
            <a:pPr lvl="1"/>
            <a:r>
              <a:rPr lang="en-US" dirty="0"/>
              <a:t>Recognize their efforts on the process of reaching goals</a:t>
            </a:r>
          </a:p>
          <a:p>
            <a:pPr lvl="1"/>
            <a:r>
              <a:rPr lang="en-US" dirty="0"/>
              <a:t>Set realistic expectations – but encourage growth</a:t>
            </a:r>
          </a:p>
          <a:p>
            <a:pPr lvl="1"/>
            <a:r>
              <a:rPr lang="en-US" dirty="0"/>
              <a:t>Allow child to take responsibility</a:t>
            </a:r>
          </a:p>
          <a:p>
            <a:pPr lvl="1"/>
            <a:r>
              <a:rPr lang="en-US" dirty="0"/>
              <a:t>Provide honest feedback</a:t>
            </a:r>
          </a:p>
        </p:txBody>
      </p:sp>
      <p:pic>
        <p:nvPicPr>
          <p:cNvPr id="6146" name="Picture 2" descr="Image result for dec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416" y="2103120"/>
            <a:ext cx="4222570" cy="280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015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Decision Making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Person Centered:</a:t>
            </a:r>
          </a:p>
          <a:p>
            <a:r>
              <a:rPr lang="en-US" dirty="0"/>
              <a:t>Always ask the person what they want</a:t>
            </a:r>
          </a:p>
          <a:p>
            <a:r>
              <a:rPr lang="en-US" dirty="0"/>
              <a:t>Everyone has the right to make choices</a:t>
            </a:r>
          </a:p>
          <a:p>
            <a:r>
              <a:rPr lang="en-US" dirty="0"/>
              <a:t>People will make good choices for themselves with the right support.  Who can you have help?</a:t>
            </a:r>
          </a:p>
          <a:p>
            <a:r>
              <a:rPr lang="en-US" dirty="0"/>
              <a:t>Remember:  We all need help with decisions at one point or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1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THIS IN WRITING FOR YOURSELF and ALL PARTIES</a:t>
            </a:r>
          </a:p>
          <a:p>
            <a:pPr lvl="1"/>
            <a:r>
              <a:rPr lang="en-US" dirty="0"/>
              <a:t>What is goal?</a:t>
            </a:r>
          </a:p>
          <a:p>
            <a:pPr lvl="1"/>
            <a:r>
              <a:rPr lang="en-US" dirty="0"/>
              <a:t>Who will help?</a:t>
            </a:r>
          </a:p>
          <a:p>
            <a:pPr lvl="1"/>
            <a:r>
              <a:rPr lang="en-US" dirty="0"/>
              <a:t>Timelines?</a:t>
            </a:r>
          </a:p>
          <a:p>
            <a:pPr marL="0" indent="0">
              <a:buNone/>
            </a:pPr>
            <a:r>
              <a:rPr lang="en-US" dirty="0"/>
              <a:t>Set smaller goals to ensure the bigger picture is being realized</a:t>
            </a:r>
          </a:p>
          <a:p>
            <a:pPr marL="0" indent="0">
              <a:buNone/>
            </a:pPr>
            <a:r>
              <a:rPr lang="en-US" dirty="0"/>
              <a:t>Celebrate achievements – even the smallest.  </a:t>
            </a:r>
          </a:p>
          <a:p>
            <a:pPr marL="0" indent="0">
              <a:buNone/>
            </a:pPr>
            <a:r>
              <a:rPr lang="en-US" dirty="0"/>
              <a:t>Remember:  Confidence!!</a:t>
            </a:r>
          </a:p>
        </p:txBody>
      </p:sp>
      <p:pic>
        <p:nvPicPr>
          <p:cNvPr id="7170" name="Picture 2" descr="Image result for goal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868" y="3930304"/>
            <a:ext cx="5038411" cy="251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4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advocacy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your wants and needs met</a:t>
            </a:r>
          </a:p>
          <a:p>
            <a:r>
              <a:rPr lang="en-US" dirty="0"/>
              <a:t>Getting the most out of your child’s educational services or adult services</a:t>
            </a:r>
          </a:p>
          <a:p>
            <a:r>
              <a:rPr lang="en-US" dirty="0"/>
              <a:t>Let’s others know more about you and/or your child; creates relationships</a:t>
            </a:r>
          </a:p>
          <a:p>
            <a:r>
              <a:rPr lang="en-US" dirty="0"/>
              <a:t>Empowerment; knowing is power</a:t>
            </a:r>
          </a:p>
          <a:p>
            <a:r>
              <a:rPr lang="en-US" dirty="0"/>
              <a:t>Protection of Rights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2" name="Picture 4" descr="Image result for advoc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861" y="2607286"/>
            <a:ext cx="3410139" cy="401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1401"/>
            <a:ext cx="10058400" cy="1371600"/>
          </a:xfrm>
        </p:spPr>
        <p:txBody>
          <a:bodyPr/>
          <a:lstStyle/>
          <a:p>
            <a:pPr algn="ctr"/>
            <a:r>
              <a:rPr lang="en-US" sz="3600" dirty="0"/>
              <a:t>Parents Share Their Stories</a:t>
            </a:r>
          </a:p>
        </p:txBody>
      </p:sp>
      <p:pic>
        <p:nvPicPr>
          <p:cNvPr id="3" name="WTQXq_mR3c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6143" y="1570323"/>
            <a:ext cx="8079714" cy="454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4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your voice powerful?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your life (self advocate)</a:t>
            </a:r>
          </a:p>
          <a:p>
            <a:r>
              <a:rPr lang="en-US" dirty="0"/>
              <a:t>He or She is YOUR child</a:t>
            </a:r>
          </a:p>
          <a:p>
            <a:r>
              <a:rPr lang="en-US" dirty="0"/>
              <a:t>You know your child best</a:t>
            </a:r>
          </a:p>
          <a:p>
            <a:r>
              <a:rPr lang="en-US" dirty="0"/>
              <a:t>You have the history of what has worked and what hasn’t worked in the past</a:t>
            </a:r>
          </a:p>
        </p:txBody>
      </p:sp>
      <p:pic>
        <p:nvPicPr>
          <p:cNvPr id="5" name="Picture 2" descr="Image result for speaking up for yourse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89" y="4038697"/>
            <a:ext cx="6980221" cy="19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42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Strong Voice Stronger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Advocacy Plan:</a:t>
            </a:r>
          </a:p>
          <a:p>
            <a:pPr lvl="1"/>
            <a:r>
              <a:rPr lang="en-US" dirty="0"/>
              <a:t>Effective communication</a:t>
            </a:r>
          </a:p>
          <a:p>
            <a:pPr lvl="1"/>
            <a:r>
              <a:rPr lang="en-US" dirty="0"/>
              <a:t>Problem solving </a:t>
            </a:r>
          </a:p>
          <a:p>
            <a:pPr lvl="1"/>
            <a:r>
              <a:rPr lang="en-US" dirty="0"/>
              <a:t>Decision Making  </a:t>
            </a:r>
          </a:p>
          <a:p>
            <a:pPr lvl="2"/>
            <a:r>
              <a:rPr lang="en-US" dirty="0"/>
              <a:t>Self Determination and supported decision 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8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Rights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is power</a:t>
            </a:r>
          </a:p>
          <a:p>
            <a:r>
              <a:rPr lang="en-US" dirty="0"/>
              <a:t>Let them know you know</a:t>
            </a:r>
          </a:p>
          <a:p>
            <a:endParaRPr lang="en-US" dirty="0"/>
          </a:p>
        </p:txBody>
      </p:sp>
      <p:pic>
        <p:nvPicPr>
          <p:cNvPr id="4098" name="Picture 2" descr="Image result for advoc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719" y="3177766"/>
            <a:ext cx="4167281" cy="375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05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wants!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see your child’s life in the next year, two years, five years, ten years, etc.???</a:t>
            </a:r>
          </a:p>
          <a:p>
            <a:r>
              <a:rPr lang="en-US" dirty="0"/>
              <a:t>How do they see their life in the future? </a:t>
            </a:r>
          </a:p>
          <a:p>
            <a:r>
              <a:rPr lang="en-US" dirty="0"/>
              <a:t>My life now; my life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61140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Assertive</a:t>
            </a:r>
          </a:p>
          <a:p>
            <a:r>
              <a:rPr lang="en-US" dirty="0"/>
              <a:t>Passive</a:t>
            </a:r>
          </a:p>
          <a:p>
            <a:r>
              <a:rPr lang="en-US" dirty="0"/>
              <a:t>Aggressive</a:t>
            </a:r>
          </a:p>
          <a:p>
            <a:r>
              <a:rPr lang="en-US" dirty="0"/>
              <a:t>Passive aggressive</a:t>
            </a:r>
          </a:p>
          <a:p>
            <a:endParaRPr lang="en-US" dirty="0"/>
          </a:p>
        </p:txBody>
      </p:sp>
      <p:pic>
        <p:nvPicPr>
          <p:cNvPr id="5122" name="Picture 2" descr="Image result for assertive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802" y="2377794"/>
            <a:ext cx="5154395" cy="338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57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it down into steps</a:t>
            </a:r>
          </a:p>
          <a:p>
            <a:r>
              <a:rPr lang="en-US" dirty="0"/>
              <a:t>What is my problem?</a:t>
            </a:r>
          </a:p>
          <a:p>
            <a:r>
              <a:rPr lang="en-US" dirty="0"/>
              <a:t>What needs to change?</a:t>
            </a:r>
          </a:p>
          <a:p>
            <a:r>
              <a:rPr lang="en-US" dirty="0"/>
              <a:t>What ideas do I have to change it?</a:t>
            </a:r>
          </a:p>
          <a:p>
            <a:r>
              <a:rPr lang="en-US" dirty="0"/>
              <a:t>Who do I need to help me?</a:t>
            </a:r>
          </a:p>
          <a:p>
            <a:r>
              <a:rPr lang="en-US" dirty="0"/>
              <a:t>Keep a record of past attempts:  what has worked, what hasn’t</a:t>
            </a:r>
          </a:p>
          <a:p>
            <a:r>
              <a:rPr lang="en-US" dirty="0"/>
              <a:t>Be open to other ideas</a:t>
            </a:r>
          </a:p>
          <a:p>
            <a:r>
              <a:rPr lang="en-US" dirty="0"/>
              <a:t>Create a working relationship if possible</a:t>
            </a:r>
          </a:p>
          <a:p>
            <a:r>
              <a:rPr lang="en-US" dirty="0"/>
              <a:t>Be a part of the solution but not the only 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05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405</Words>
  <Application>Microsoft Office PowerPoint</Application>
  <PresentationFormat>Widescreen</PresentationFormat>
  <Paragraphs>68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Garamond</vt:lpstr>
      <vt:lpstr>Savon</vt:lpstr>
      <vt:lpstr>Self Advocacy</vt:lpstr>
      <vt:lpstr>Why is advocacy important?</vt:lpstr>
      <vt:lpstr>Parents Share Their Stories</vt:lpstr>
      <vt:lpstr>Why is your voice powerful?</vt:lpstr>
      <vt:lpstr>Making a Strong Voice Stronger</vt:lpstr>
      <vt:lpstr>Know Your Rights </vt:lpstr>
      <vt:lpstr>Know Your wants!</vt:lpstr>
      <vt:lpstr>Communication </vt:lpstr>
      <vt:lpstr>Problem Solving </vt:lpstr>
      <vt:lpstr>Decision Making </vt:lpstr>
      <vt:lpstr>Supported Decision Making </vt:lpstr>
      <vt:lpstr>Advocacy Plan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Advocacy</dc:title>
  <dc:creator>Kari Easterly</dc:creator>
  <cp:lastModifiedBy>Kristian Wood</cp:lastModifiedBy>
  <cp:revision>17</cp:revision>
  <cp:lastPrinted>2017-09-11T21:16:29Z</cp:lastPrinted>
  <dcterms:created xsi:type="dcterms:W3CDTF">2017-07-12T20:19:58Z</dcterms:created>
  <dcterms:modified xsi:type="dcterms:W3CDTF">2021-02-03T20:58:56Z</dcterms:modified>
</cp:coreProperties>
</file>